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 Semi Bold" panose="020B0604020202020204" charset="0"/>
      <p:regular r:id="rId12"/>
    </p:embeddedFont>
    <p:embeddedFont>
      <p:font typeface="Inter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72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02819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Analyzing Sales Performance of a Superstore using Tableau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623173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588035-18C6-8FAD-5438-3D38A6FD3E3B}"/>
              </a:ext>
            </a:extLst>
          </p:cNvPr>
          <p:cNvSpPr/>
          <p:nvPr/>
        </p:nvSpPr>
        <p:spPr>
          <a:xfrm>
            <a:off x="12828896" y="7710985"/>
            <a:ext cx="1692322" cy="3950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C76A1-FABE-2859-9A72-D82A02AC10B3}"/>
              </a:ext>
            </a:extLst>
          </p:cNvPr>
          <p:cNvSpPr txBox="1"/>
          <p:nvPr/>
        </p:nvSpPr>
        <p:spPr>
          <a:xfrm>
            <a:off x="6350437" y="7110484"/>
            <a:ext cx="477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DM Sans Semi Bold" panose="020B0604020202020204" charset="0"/>
              </a:rPr>
              <a:t>11021210023</a:t>
            </a:r>
          </a:p>
          <a:p>
            <a:r>
              <a:rPr lang="en-IN" dirty="0">
                <a:latin typeface="DM Sans Semi Bold" panose="020B0604020202020204" charset="0"/>
              </a:rPr>
              <a:t>Raghav Chandhok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9108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1054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77278" y="5403056"/>
            <a:ext cx="12894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5844421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Analyze superstore sales data to identify key trends and patterns for informed business decisions.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31054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417939" y="5403056"/>
            <a:ext cx="21371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328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328" y="5844421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Comprehensive sales, customer, product, and location data will be analyzed.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31054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796939" y="5403056"/>
            <a:ext cx="2218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375" y="53105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Tool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375" y="5844421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Tableau will be used for interactive reporting and data exploration.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2AE125-0838-35D4-CABA-863E746F46FF}"/>
              </a:ext>
            </a:extLst>
          </p:cNvPr>
          <p:cNvSpPr/>
          <p:nvPr/>
        </p:nvSpPr>
        <p:spPr>
          <a:xfrm>
            <a:off x="12828896" y="7792872"/>
            <a:ext cx="1705970" cy="3275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540" y="876419"/>
            <a:ext cx="5279946" cy="659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Methodology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0816" y="1853089"/>
            <a:ext cx="22860" cy="5500092"/>
          </a:xfrm>
          <a:prstGeom prst="roundRect">
            <a:avLst>
              <a:gd name="adj" fmla="val 138583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56975" y="2316718"/>
            <a:ext cx="739140" cy="22860"/>
          </a:xfrm>
          <a:prstGeom prst="roundRect">
            <a:avLst>
              <a:gd name="adj" fmla="val 138583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04657" y="2090618"/>
            <a:ext cx="475178" cy="47517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487061" y="2169795"/>
            <a:ext cx="11025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3820" y="2064187"/>
            <a:ext cx="26399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3820" y="2520791"/>
            <a:ext cx="618744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Gather sales data from the superstore database.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6975" y="3744516"/>
            <a:ext cx="739140" cy="22860"/>
          </a:xfrm>
          <a:prstGeom prst="roundRect">
            <a:avLst>
              <a:gd name="adj" fmla="val 138583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04657" y="3518416"/>
            <a:ext cx="475178" cy="47517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450866" y="3597593"/>
            <a:ext cx="18276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3820" y="3491984"/>
            <a:ext cx="26399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3820" y="3948589"/>
            <a:ext cx="618744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 Tableau to process and analyze the collected data.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6975" y="5172313"/>
            <a:ext cx="739140" cy="22860"/>
          </a:xfrm>
          <a:prstGeom prst="roundRect">
            <a:avLst>
              <a:gd name="adj" fmla="val 138583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4657" y="4946213"/>
            <a:ext cx="475178" cy="47517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447294" y="5025390"/>
            <a:ext cx="18978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3820" y="4919782"/>
            <a:ext cx="26399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Visualization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3820" y="5376386"/>
            <a:ext cx="618744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charts and graphs to illustrate sales performance.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756975" y="6600111"/>
            <a:ext cx="739140" cy="22860"/>
          </a:xfrm>
          <a:prstGeom prst="roundRect">
            <a:avLst>
              <a:gd name="adj" fmla="val 138583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6304657" y="6374011"/>
            <a:ext cx="475178" cy="47517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6441103" y="6453188"/>
            <a:ext cx="20216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703820" y="6347579"/>
            <a:ext cx="26399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Reporting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703820" y="6804184"/>
            <a:ext cx="618744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Compile findings into an interactive Tableau report.</a:t>
            </a:r>
            <a:endParaRPr lang="en-US" sz="16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CE36AF-57B8-DB19-997E-7D353C960A4B}"/>
              </a:ext>
            </a:extLst>
          </p:cNvPr>
          <p:cNvSpPr/>
          <p:nvPr/>
        </p:nvSpPr>
        <p:spPr>
          <a:xfrm>
            <a:off x="12897134" y="7765576"/>
            <a:ext cx="1610436" cy="464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31006"/>
            <a:ext cx="4440436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Superstore Data Set Columns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572095" y="1175147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707350" y="1233845"/>
            <a:ext cx="8179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81088" y="1175147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 ID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81088" y="1513880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Unique identifier for each sales order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119688" y="1175147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5228034" y="1233845"/>
            <a:ext cx="13561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628680" y="1175147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 Date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628680" y="1513880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Date the order was placed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9667280" y="1175147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9773126" y="1233845"/>
            <a:ext cx="14073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176272" y="1175147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Ship Date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176272" y="1513880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Date the order was shipped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572095" y="2097286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673298" y="2155984"/>
            <a:ext cx="149900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081088" y="2097286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Ship Mode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81088" y="2436019"/>
            <a:ext cx="3882033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Shipping method used (Standard Class, Second Class, First Class, etc.)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5119688" y="2097286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5223272" y="2155984"/>
            <a:ext cx="14525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5628680" y="2097286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Name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5628680" y="2436019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Name of the customer who placed the order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9667280" y="2097286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4" name="Text 22"/>
          <p:cNvSpPr/>
          <p:nvPr/>
        </p:nvSpPr>
        <p:spPr>
          <a:xfrm>
            <a:off x="9769078" y="2155984"/>
            <a:ext cx="14870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0176272" y="2097286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Segment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10176272" y="2436019"/>
            <a:ext cx="3882033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Customer segment (Consumer, Corporate, Home Office)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572095" y="3270052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8" name="Text 26"/>
          <p:cNvSpPr/>
          <p:nvPr/>
        </p:nvSpPr>
        <p:spPr>
          <a:xfrm>
            <a:off x="685324" y="3328749"/>
            <a:ext cx="12596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7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1081088" y="3270052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Country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1081088" y="3608784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Country where the order was placed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5119688" y="3270052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32" name="Text 30"/>
          <p:cNvSpPr/>
          <p:nvPr/>
        </p:nvSpPr>
        <p:spPr>
          <a:xfrm>
            <a:off x="5222438" y="3328749"/>
            <a:ext cx="14692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8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5628680" y="3270052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City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5628680" y="3608784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City where the order was placed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9667280" y="3270052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36" name="Text 34"/>
          <p:cNvSpPr/>
          <p:nvPr/>
        </p:nvSpPr>
        <p:spPr>
          <a:xfrm>
            <a:off x="9769078" y="3328749"/>
            <a:ext cx="148709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9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10176272" y="3270052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State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10176272" y="3608784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State where the order was placed</a:t>
            </a: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572095" y="4192191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40" name="Text 38"/>
          <p:cNvSpPr/>
          <p:nvPr/>
        </p:nvSpPr>
        <p:spPr>
          <a:xfrm>
            <a:off x="625435" y="4250888"/>
            <a:ext cx="245745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10</a:t>
            </a:r>
            <a:endParaRPr lang="en-US" sz="1850" dirty="0"/>
          </a:p>
        </p:txBody>
      </p:sp>
      <p:sp>
        <p:nvSpPr>
          <p:cNvPr id="41" name="Text 39"/>
          <p:cNvSpPr/>
          <p:nvPr/>
        </p:nvSpPr>
        <p:spPr>
          <a:xfrm>
            <a:off x="1081088" y="4192191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Postal Code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1081088" y="4530923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Postal code of the order location</a:t>
            </a:r>
            <a:endParaRPr lang="en-US" sz="1200" dirty="0"/>
          </a:p>
        </p:txBody>
      </p:sp>
      <p:sp>
        <p:nvSpPr>
          <p:cNvPr id="43" name="Shape 41"/>
          <p:cNvSpPr/>
          <p:nvPr/>
        </p:nvSpPr>
        <p:spPr>
          <a:xfrm>
            <a:off x="5119688" y="4192191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44" name="Text 42"/>
          <p:cNvSpPr/>
          <p:nvPr/>
        </p:nvSpPr>
        <p:spPr>
          <a:xfrm>
            <a:off x="5214104" y="4250888"/>
            <a:ext cx="163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11</a:t>
            </a:r>
            <a:endParaRPr lang="en-US" sz="1850" dirty="0"/>
          </a:p>
        </p:txBody>
      </p:sp>
      <p:sp>
        <p:nvSpPr>
          <p:cNvPr id="45" name="Text 43"/>
          <p:cNvSpPr/>
          <p:nvPr/>
        </p:nvSpPr>
        <p:spPr>
          <a:xfrm>
            <a:off x="5628680" y="4192191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Region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5628680" y="4530923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Geographic region (East, West, Central, South)</a:t>
            </a:r>
            <a:endParaRPr lang="en-US" sz="1200" dirty="0"/>
          </a:p>
        </p:txBody>
      </p:sp>
      <p:sp>
        <p:nvSpPr>
          <p:cNvPr id="47" name="Shape 45"/>
          <p:cNvSpPr/>
          <p:nvPr/>
        </p:nvSpPr>
        <p:spPr>
          <a:xfrm>
            <a:off x="9667280" y="4192191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48" name="Text 46"/>
          <p:cNvSpPr/>
          <p:nvPr/>
        </p:nvSpPr>
        <p:spPr>
          <a:xfrm>
            <a:off x="9734788" y="4250888"/>
            <a:ext cx="21740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12</a:t>
            </a:r>
            <a:endParaRPr lang="en-US" sz="1850" dirty="0"/>
          </a:p>
        </p:txBody>
      </p:sp>
      <p:sp>
        <p:nvSpPr>
          <p:cNvPr id="49" name="Text 47"/>
          <p:cNvSpPr/>
          <p:nvPr/>
        </p:nvSpPr>
        <p:spPr>
          <a:xfrm>
            <a:off x="10176272" y="4192191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ID</a:t>
            </a:r>
            <a:endParaRPr lang="en-US" sz="1500" dirty="0"/>
          </a:p>
        </p:txBody>
      </p:sp>
      <p:sp>
        <p:nvSpPr>
          <p:cNvPr id="50" name="Text 48"/>
          <p:cNvSpPr/>
          <p:nvPr/>
        </p:nvSpPr>
        <p:spPr>
          <a:xfrm>
            <a:off x="10176272" y="4530923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Unique identifier for each product</a:t>
            </a:r>
            <a:endParaRPr lang="en-US" sz="1200" dirty="0"/>
          </a:p>
        </p:txBody>
      </p:sp>
      <p:sp>
        <p:nvSpPr>
          <p:cNvPr id="51" name="Shape 49"/>
          <p:cNvSpPr/>
          <p:nvPr/>
        </p:nvSpPr>
        <p:spPr>
          <a:xfrm>
            <a:off x="572095" y="5114330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2" name="Text 50"/>
          <p:cNvSpPr/>
          <p:nvPr/>
        </p:nvSpPr>
        <p:spPr>
          <a:xfrm>
            <a:off x="636984" y="5173028"/>
            <a:ext cx="222528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13</a:t>
            </a:r>
            <a:endParaRPr lang="en-US" sz="1850" dirty="0"/>
          </a:p>
        </p:txBody>
      </p:sp>
      <p:sp>
        <p:nvSpPr>
          <p:cNvPr id="53" name="Text 51"/>
          <p:cNvSpPr/>
          <p:nvPr/>
        </p:nvSpPr>
        <p:spPr>
          <a:xfrm>
            <a:off x="1081088" y="5114330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Category</a:t>
            </a:r>
            <a:endParaRPr lang="en-US" sz="1500" dirty="0"/>
          </a:p>
        </p:txBody>
      </p:sp>
      <p:sp>
        <p:nvSpPr>
          <p:cNvPr id="54" name="Text 52"/>
          <p:cNvSpPr/>
          <p:nvPr/>
        </p:nvSpPr>
        <p:spPr>
          <a:xfrm>
            <a:off x="1081088" y="5453063"/>
            <a:ext cx="3882033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Product category (Furniture, Office Supplies, Technology)</a:t>
            </a:r>
            <a:endParaRPr lang="en-US" sz="1200" dirty="0"/>
          </a:p>
        </p:txBody>
      </p:sp>
      <p:sp>
        <p:nvSpPr>
          <p:cNvPr id="55" name="Shape 53"/>
          <p:cNvSpPr/>
          <p:nvPr/>
        </p:nvSpPr>
        <p:spPr>
          <a:xfrm>
            <a:off x="5119688" y="5114330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6" name="Text 54"/>
          <p:cNvSpPr/>
          <p:nvPr/>
        </p:nvSpPr>
        <p:spPr>
          <a:xfrm>
            <a:off x="5180052" y="5173028"/>
            <a:ext cx="231696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14</a:t>
            </a:r>
            <a:endParaRPr lang="en-US" sz="1850" dirty="0"/>
          </a:p>
        </p:txBody>
      </p:sp>
      <p:sp>
        <p:nvSpPr>
          <p:cNvPr id="57" name="Text 55"/>
          <p:cNvSpPr/>
          <p:nvPr/>
        </p:nvSpPr>
        <p:spPr>
          <a:xfrm>
            <a:off x="5628680" y="5114330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Sub-Category</a:t>
            </a:r>
            <a:endParaRPr lang="en-US" sz="1500" dirty="0"/>
          </a:p>
        </p:txBody>
      </p:sp>
      <p:sp>
        <p:nvSpPr>
          <p:cNvPr id="58" name="Text 56"/>
          <p:cNvSpPr/>
          <p:nvPr/>
        </p:nvSpPr>
        <p:spPr>
          <a:xfrm>
            <a:off x="5628680" y="5453063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More specific product subcategory</a:t>
            </a: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9667280" y="5114330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0" name="Text 58"/>
          <p:cNvSpPr/>
          <p:nvPr/>
        </p:nvSpPr>
        <p:spPr>
          <a:xfrm>
            <a:off x="9730026" y="5173028"/>
            <a:ext cx="226933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15</a:t>
            </a:r>
            <a:endParaRPr lang="en-US" sz="1850" dirty="0"/>
          </a:p>
        </p:txBody>
      </p:sp>
      <p:sp>
        <p:nvSpPr>
          <p:cNvPr id="61" name="Text 59"/>
          <p:cNvSpPr/>
          <p:nvPr/>
        </p:nvSpPr>
        <p:spPr>
          <a:xfrm>
            <a:off x="10176272" y="5114330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Name</a:t>
            </a:r>
            <a:endParaRPr lang="en-US" sz="1500" dirty="0"/>
          </a:p>
        </p:txBody>
      </p:sp>
      <p:sp>
        <p:nvSpPr>
          <p:cNvPr id="62" name="Text 60"/>
          <p:cNvSpPr/>
          <p:nvPr/>
        </p:nvSpPr>
        <p:spPr>
          <a:xfrm>
            <a:off x="10176272" y="5453063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Name of the product ordered</a:t>
            </a:r>
            <a:endParaRPr lang="en-US" sz="1200" dirty="0"/>
          </a:p>
        </p:txBody>
      </p:sp>
      <p:sp>
        <p:nvSpPr>
          <p:cNvPr id="63" name="Shape 61"/>
          <p:cNvSpPr/>
          <p:nvPr/>
        </p:nvSpPr>
        <p:spPr>
          <a:xfrm>
            <a:off x="572095" y="6287095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4" name="Text 62"/>
          <p:cNvSpPr/>
          <p:nvPr/>
        </p:nvSpPr>
        <p:spPr>
          <a:xfrm>
            <a:off x="633055" y="6345793"/>
            <a:ext cx="230505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16</a:t>
            </a:r>
            <a:endParaRPr lang="en-US" sz="1850" dirty="0"/>
          </a:p>
        </p:txBody>
      </p:sp>
      <p:sp>
        <p:nvSpPr>
          <p:cNvPr id="65" name="Text 63"/>
          <p:cNvSpPr/>
          <p:nvPr/>
        </p:nvSpPr>
        <p:spPr>
          <a:xfrm>
            <a:off x="1081088" y="6287095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Quantity</a:t>
            </a:r>
            <a:endParaRPr lang="en-US" sz="1500" dirty="0"/>
          </a:p>
        </p:txBody>
      </p:sp>
      <p:sp>
        <p:nvSpPr>
          <p:cNvPr id="66" name="Text 64"/>
          <p:cNvSpPr/>
          <p:nvPr/>
        </p:nvSpPr>
        <p:spPr>
          <a:xfrm>
            <a:off x="1081088" y="6625828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Number of units ordered</a:t>
            </a:r>
            <a:endParaRPr lang="en-US" sz="1200" dirty="0"/>
          </a:p>
        </p:txBody>
      </p:sp>
      <p:sp>
        <p:nvSpPr>
          <p:cNvPr id="67" name="Shape 65"/>
          <p:cNvSpPr/>
          <p:nvPr/>
        </p:nvSpPr>
        <p:spPr>
          <a:xfrm>
            <a:off x="5119688" y="6287095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8" name="Text 66"/>
          <p:cNvSpPr/>
          <p:nvPr/>
        </p:nvSpPr>
        <p:spPr>
          <a:xfrm>
            <a:off x="5191958" y="6345793"/>
            <a:ext cx="207764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17</a:t>
            </a:r>
            <a:endParaRPr lang="en-US" sz="1850" dirty="0"/>
          </a:p>
        </p:txBody>
      </p:sp>
      <p:sp>
        <p:nvSpPr>
          <p:cNvPr id="69" name="Text 67"/>
          <p:cNvSpPr/>
          <p:nvPr/>
        </p:nvSpPr>
        <p:spPr>
          <a:xfrm>
            <a:off x="5628680" y="6287095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Discount</a:t>
            </a:r>
            <a:endParaRPr lang="en-US" sz="1500" dirty="0"/>
          </a:p>
        </p:txBody>
      </p:sp>
      <p:sp>
        <p:nvSpPr>
          <p:cNvPr id="70" name="Text 68"/>
          <p:cNvSpPr/>
          <p:nvPr/>
        </p:nvSpPr>
        <p:spPr>
          <a:xfrm>
            <a:off x="5628680" y="6625828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Discount percentage applied to the order</a:t>
            </a:r>
            <a:endParaRPr lang="en-US" sz="1200" dirty="0"/>
          </a:p>
        </p:txBody>
      </p:sp>
      <p:sp>
        <p:nvSpPr>
          <p:cNvPr id="71" name="Shape 69"/>
          <p:cNvSpPr/>
          <p:nvPr/>
        </p:nvSpPr>
        <p:spPr>
          <a:xfrm>
            <a:off x="9667280" y="6287095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2" name="Text 70"/>
          <p:cNvSpPr/>
          <p:nvPr/>
        </p:nvSpPr>
        <p:spPr>
          <a:xfrm>
            <a:off x="9729192" y="6345793"/>
            <a:ext cx="228600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18</a:t>
            </a:r>
            <a:endParaRPr lang="en-US" sz="1850" dirty="0"/>
          </a:p>
        </p:txBody>
      </p:sp>
      <p:sp>
        <p:nvSpPr>
          <p:cNvPr id="73" name="Text 71"/>
          <p:cNvSpPr/>
          <p:nvPr/>
        </p:nvSpPr>
        <p:spPr>
          <a:xfrm>
            <a:off x="10176272" y="6287095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Profit</a:t>
            </a:r>
            <a:endParaRPr lang="en-US" sz="1500" dirty="0"/>
          </a:p>
        </p:txBody>
      </p:sp>
      <p:sp>
        <p:nvSpPr>
          <p:cNvPr id="74" name="Text 72"/>
          <p:cNvSpPr/>
          <p:nvPr/>
        </p:nvSpPr>
        <p:spPr>
          <a:xfrm>
            <a:off x="10176272" y="6625828"/>
            <a:ext cx="388203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Profit generated from the order</a:t>
            </a:r>
            <a:endParaRPr lang="en-US" sz="1200" dirty="0"/>
          </a:p>
        </p:txBody>
      </p:sp>
      <p:sp>
        <p:nvSpPr>
          <p:cNvPr id="75" name="Shape 73"/>
          <p:cNvSpPr/>
          <p:nvPr/>
        </p:nvSpPr>
        <p:spPr>
          <a:xfrm>
            <a:off x="572095" y="7209234"/>
            <a:ext cx="352425" cy="3524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6" name="Text 74"/>
          <p:cNvSpPr/>
          <p:nvPr/>
        </p:nvSpPr>
        <p:spPr>
          <a:xfrm>
            <a:off x="633055" y="7267932"/>
            <a:ext cx="230505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19</a:t>
            </a:r>
            <a:endParaRPr lang="en-US" sz="1850" dirty="0"/>
          </a:p>
        </p:txBody>
      </p:sp>
      <p:sp>
        <p:nvSpPr>
          <p:cNvPr id="77" name="Text 75"/>
          <p:cNvSpPr/>
          <p:nvPr/>
        </p:nvSpPr>
        <p:spPr>
          <a:xfrm>
            <a:off x="1081088" y="7209234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Sales</a:t>
            </a:r>
            <a:endParaRPr lang="en-US" sz="1500" dirty="0"/>
          </a:p>
        </p:txBody>
      </p:sp>
      <p:sp>
        <p:nvSpPr>
          <p:cNvPr id="78" name="Text 76"/>
          <p:cNvSpPr/>
          <p:nvPr/>
        </p:nvSpPr>
        <p:spPr>
          <a:xfrm>
            <a:off x="1081088" y="7547967"/>
            <a:ext cx="1297721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Total sales amount for the order</a:t>
            </a:r>
            <a:endParaRPr lang="en-US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FD98A3-A2B5-A38F-0E56-4D55AFCC88C5}"/>
              </a:ext>
            </a:extLst>
          </p:cNvPr>
          <p:cNvSpPr/>
          <p:nvPr/>
        </p:nvSpPr>
        <p:spPr>
          <a:xfrm>
            <a:off x="12856191" y="7798594"/>
            <a:ext cx="1678675" cy="3445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684" y="711875"/>
            <a:ext cx="5076349" cy="63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Findings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684" y="1854041"/>
            <a:ext cx="2853214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Total Sales</a:t>
            </a:r>
            <a:endParaRPr lang="en-US" sz="3150" dirty="0"/>
          </a:p>
        </p:txBody>
      </p:sp>
      <p:sp>
        <p:nvSpPr>
          <p:cNvPr id="5" name="Text 2"/>
          <p:cNvSpPr/>
          <p:nvPr/>
        </p:nvSpPr>
        <p:spPr>
          <a:xfrm>
            <a:off x="710684" y="2564606"/>
            <a:ext cx="2853214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Total revenue generated was $2,326,534.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10684" y="3396853"/>
            <a:ext cx="2853214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total of 10,194 products were sold.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066818" y="1854041"/>
            <a:ext cx="2853214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Profit Analysis</a:t>
            </a:r>
            <a:endParaRPr lang="en-US" sz="3150" dirty="0"/>
          </a:p>
        </p:txBody>
      </p:sp>
      <p:sp>
        <p:nvSpPr>
          <p:cNvPr id="8" name="Text 5"/>
          <p:cNvSpPr/>
          <p:nvPr/>
        </p:nvSpPr>
        <p:spPr>
          <a:xfrm>
            <a:off x="4066818" y="2564606"/>
            <a:ext cx="2853214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 average discount of 16.5% was applied across all orders.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066818" y="3721656"/>
            <a:ext cx="2853214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profit ratio for the superstore was 12.8%.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066818" y="4553902"/>
            <a:ext cx="285321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total profit was $297,517.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422952" y="1854041"/>
            <a:ext cx="2853214" cy="1015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Top Categories</a:t>
            </a:r>
            <a:endParaRPr lang="en-US" sz="3150" dirty="0"/>
          </a:p>
        </p:txBody>
      </p:sp>
      <p:sp>
        <p:nvSpPr>
          <p:cNvPr id="12" name="Text 9"/>
          <p:cNvSpPr/>
          <p:nvPr/>
        </p:nvSpPr>
        <p:spPr>
          <a:xfrm>
            <a:off x="7422952" y="3072170"/>
            <a:ext cx="2853214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Technology contributed the most to overall sales, accounting for 45% of the total.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422952" y="4554022"/>
            <a:ext cx="2853214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Within the Technology category, Copiers and Phones were the leading subcategories.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422952" y="6035873"/>
            <a:ext cx="2853214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Furniture and Office Supplies followed closely behind as the next highest contributing categories.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27021"/>
            <a:ext cx="678644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Visualization Examples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6373535"/>
            <a:ext cx="32336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Profit by Subcategory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90741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Illustrate profit distribution across product types.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500342" y="63735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Geographic Sales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00342" y="690741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Display sales performance across different regions.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591EF-D115-18AC-1CD7-6904378C9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3" y="2160846"/>
            <a:ext cx="6423949" cy="3950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4B463-B3BD-614C-0106-E9E87DA2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23431"/>
            <a:ext cx="7022276" cy="39500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BDEC12-610B-09C8-5E94-0B2766B5E0AC}"/>
              </a:ext>
            </a:extLst>
          </p:cNvPr>
          <p:cNvSpPr/>
          <p:nvPr/>
        </p:nvSpPr>
        <p:spPr>
          <a:xfrm>
            <a:off x="12924430" y="7820167"/>
            <a:ext cx="1610436" cy="316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914" y="655201"/>
            <a:ext cx="8001833" cy="744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Benefits of Tableau Analysis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4" y="1876187"/>
            <a:ext cx="595670" cy="5956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3914" y="2710101"/>
            <a:ext cx="2972633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Visual Insights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833914" y="3225284"/>
            <a:ext cx="2972633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Easy-to-understand visual representations of complex data.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854" y="1876187"/>
            <a:ext cx="595670" cy="5956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3854" y="2710101"/>
            <a:ext cx="2972633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Interactive Reports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63854" y="3225284"/>
            <a:ext cx="2972633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Dynamic dashboards for exploring data in real-time.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94" y="1876187"/>
            <a:ext cx="595670" cy="5956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3794" y="2710101"/>
            <a:ext cx="2972633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Informed Decisions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93794" y="3225284"/>
            <a:ext cx="2972633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Data-driven insights to guide business strategies.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734" y="1876187"/>
            <a:ext cx="595670" cy="5956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734" y="2710101"/>
            <a:ext cx="2972753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Faster Analysis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23734" y="3225284"/>
            <a:ext cx="2972753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Accelerate data exploration and analysis with intuitive tools.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14" y="5083373"/>
            <a:ext cx="595670" cy="5956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3914" y="5917287"/>
            <a:ext cx="2972633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Collaboration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833914" y="6432471"/>
            <a:ext cx="2972633" cy="114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Share insights and collaborate effectively with stakeholders.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5AB12-E996-446E-C6FD-557C58632999}"/>
              </a:ext>
            </a:extLst>
          </p:cNvPr>
          <p:cNvSpPr/>
          <p:nvPr/>
        </p:nvSpPr>
        <p:spPr>
          <a:xfrm>
            <a:off x="12842543" y="7779224"/>
            <a:ext cx="1637732" cy="3723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9600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53781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Valuable Insights:</a:t>
            </a: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Tableau report provides crucial information on superstore performance.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341423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Decision Support:</a:t>
            </a: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Findings help optimize sales and maximize profits.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29065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Visual Communication:</a:t>
            </a: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Data presented in an easily understandable, visually compelling way.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16707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Improved Efficiency:</a:t>
            </a: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Tableau simplifies data analysis and reporting, saving time and resources.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60434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Data-driven Decisions:</a:t>
            </a: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Insights from Tableau inform strategic planning and operational adjustments.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F9CE4-E2A2-4872-8F0C-203F2C6EDFCB}"/>
              </a:ext>
            </a:extLst>
          </p:cNvPr>
          <p:cNvSpPr/>
          <p:nvPr/>
        </p:nvSpPr>
        <p:spPr>
          <a:xfrm>
            <a:off x="12924430" y="7833815"/>
            <a:ext cx="1555845" cy="2729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C09F1C-BAF2-92C0-A4A5-BF4722F4C590}"/>
              </a:ext>
            </a:extLst>
          </p:cNvPr>
          <p:cNvSpPr/>
          <p:nvPr/>
        </p:nvSpPr>
        <p:spPr>
          <a:xfrm>
            <a:off x="12842543" y="7833815"/>
            <a:ext cx="1665027" cy="2866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</TotalTime>
  <Words>528</Words>
  <Application>Microsoft Office PowerPoint</Application>
  <PresentationFormat>Custom</PresentationFormat>
  <Paragraphs>128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DM Sans Semi Bold</vt:lpstr>
      <vt:lpstr>Arial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Raghav Chandhok</cp:lastModifiedBy>
  <cp:revision>3</cp:revision>
  <dcterms:created xsi:type="dcterms:W3CDTF">2024-11-05T04:59:27Z</dcterms:created>
  <dcterms:modified xsi:type="dcterms:W3CDTF">2024-11-07T17:08:19Z</dcterms:modified>
</cp:coreProperties>
</file>